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76" r:id="rId7"/>
    <p:sldId id="269" r:id="rId8"/>
    <p:sldId id="270" r:id="rId9"/>
    <p:sldId id="271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7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459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311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95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18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82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74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318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406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07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59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64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6D3A-CB36-4260-B8FC-13F376EAD990}" type="datetimeFigureOut">
              <a:rPr lang="ru-RU" smtClean="0"/>
              <a:pPr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5A57-5D34-4426-8186-BBA03DD3E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14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7493260" cy="41434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«Память в наследство».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Информационно-издательский проект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МБУ «Десногорская библиотека»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SAM_1394"/>
          <p:cNvPicPr/>
          <p:nvPr/>
        </p:nvPicPr>
        <p:blipFill rotWithShape="1">
          <a:blip r:embed="rId3" cstate="print"/>
          <a:srcRect t="19983" b="8254"/>
          <a:stretch/>
        </p:blipFill>
        <p:spPr bwMode="auto">
          <a:xfrm>
            <a:off x="232712" y="4713113"/>
            <a:ext cx="295261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город\10263887065_c43c2e099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46" y="4713113"/>
            <a:ext cx="3054017" cy="2037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город\AKWARELY-studio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0" y="2492896"/>
            <a:ext cx="2967603" cy="1977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627784" y="263819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МБУ «Десногорская библиотека»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0" y="0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9412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Печатные издания </a:t>
            </a:r>
            <a:b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Десногорской центральной библиотеки</a:t>
            </a:r>
            <a:endParaRPr lang="ru-RU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290" name="Picture 2" descr="E:\11\IMG_29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89" t="3685" r="23896" b="6315"/>
          <a:stretch/>
        </p:blipFill>
        <p:spPr bwMode="auto">
          <a:xfrm>
            <a:off x="429826" y="1412776"/>
            <a:ext cx="1908970" cy="250552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11\IMG_29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65" t="5163" r="15844" b="5227"/>
          <a:stretch/>
        </p:blipFill>
        <p:spPr bwMode="auto">
          <a:xfrm>
            <a:off x="2555776" y="1412776"/>
            <a:ext cx="2085541" cy="253796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11\IMG_29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68"/>
          <a:stretch/>
        </p:blipFill>
        <p:spPr bwMode="auto">
          <a:xfrm rot="535386">
            <a:off x="4721649" y="3481477"/>
            <a:ext cx="3877625" cy="2864931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11\IMG_30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7" t="5827" r="10000" b="8264"/>
          <a:stretch/>
        </p:blipFill>
        <p:spPr bwMode="auto">
          <a:xfrm>
            <a:off x="460562" y="4164616"/>
            <a:ext cx="3756468" cy="2465182"/>
          </a:xfrm>
          <a:prstGeom prst="roundRect">
            <a:avLst>
              <a:gd name="adj" fmla="val 16667"/>
            </a:avLst>
          </a:prstGeom>
          <a:ln w="571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Zaharov\Desktop\10,06,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03" t="7084" r="27583" b="4305"/>
          <a:stretch/>
        </p:blipFill>
        <p:spPr bwMode="auto">
          <a:xfrm>
            <a:off x="6948264" y="1268759"/>
            <a:ext cx="1800200" cy="2331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11\IMG_296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52" t="2084" r="17963" b="4861"/>
          <a:stretch/>
        </p:blipFill>
        <p:spPr bwMode="auto">
          <a:xfrm>
            <a:off x="5072066" y="1285860"/>
            <a:ext cx="1694629" cy="209483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" y="24341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user\Рабочий стол\фотоКраеведИздания\IMG_3255.JPG"/>
          <p:cNvPicPr/>
          <p:nvPr/>
        </p:nvPicPr>
        <p:blipFill>
          <a:blip r:embed="rId3" cstate="print"/>
          <a:srcRect l="25655" r="13255"/>
          <a:stretch>
            <a:fillRect/>
          </a:stretch>
        </p:blipFill>
        <p:spPr bwMode="auto">
          <a:xfrm>
            <a:off x="179512" y="116632"/>
            <a:ext cx="385765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фотоКраеведИздания\IMG_3258.JPG"/>
          <p:cNvPicPr/>
          <p:nvPr/>
        </p:nvPicPr>
        <p:blipFill>
          <a:blip r:embed="rId4" cstate="print"/>
          <a:srcRect l="7376" b="7639"/>
          <a:stretch>
            <a:fillRect/>
          </a:stretch>
        </p:blipFill>
        <p:spPr bwMode="auto">
          <a:xfrm>
            <a:off x="3563888" y="3226917"/>
            <a:ext cx="5436096" cy="34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3779912" y="696561"/>
            <a:ext cx="5220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Буклеты из серии 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«Прогулка по родному городу» знакомят читателей с домами, памятниками, мемориальными досками, газетами, 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общественными организациями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5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8" y="64518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3" cy="1152128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Информационные дайджесты и буклеты 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серии «Отчий край»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9" name="Picture 3" descr="E:\11\IMG_29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1" r="8004"/>
          <a:stretch/>
        </p:blipFill>
        <p:spPr bwMode="auto">
          <a:xfrm>
            <a:off x="4665067" y="2276872"/>
            <a:ext cx="4263242" cy="3264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0" name="Picture 4" descr="E:\11\IMG_29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721" r="9377" b="3911"/>
          <a:stretch/>
        </p:blipFill>
        <p:spPr bwMode="auto">
          <a:xfrm>
            <a:off x="2815559" y="3573016"/>
            <a:ext cx="2222069" cy="29107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11\IMG_29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96" r="20896" b="3029"/>
          <a:stretch/>
        </p:blipFill>
        <p:spPr bwMode="auto">
          <a:xfrm>
            <a:off x="285720" y="3500438"/>
            <a:ext cx="2210138" cy="2976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4102" name="Picture 6" descr="E:\11\IMG_29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79" t="16804" r="22011" b="5043"/>
          <a:stretch/>
        </p:blipFill>
        <p:spPr bwMode="auto">
          <a:xfrm>
            <a:off x="357158" y="928670"/>
            <a:ext cx="2319110" cy="20882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11\IMG_295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23" t="4120" r="20482" b="6305"/>
          <a:stretch/>
        </p:blipFill>
        <p:spPr bwMode="auto">
          <a:xfrm>
            <a:off x="2786050" y="857232"/>
            <a:ext cx="2000264" cy="25309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32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052736"/>
            <a:ext cx="3106687" cy="36724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Первые издания календаря знаменательных </a:t>
            </a:r>
            <a:b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и </a:t>
            </a:r>
            <a:b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памятных дат</a:t>
            </a:r>
            <a:b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Объект 4" descr="C:\Documents and Settings\user\Рабочий стол\фотоКраеведИздания\IMG_327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6085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4134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06613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Информационно- издательский краеведческий </a:t>
            </a:r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проект </a:t>
            </a:r>
            <a:b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«ПАМЯТЬ В НАСЛЕДСТВО»</a:t>
            </a:r>
            <a:endParaRPr lang="ru-RU" sz="2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icture 2" descr="E:\11\IMG_3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8" r="8052" b="2419"/>
          <a:stretch/>
        </p:blipFill>
        <p:spPr bwMode="auto">
          <a:xfrm>
            <a:off x="428596" y="1428736"/>
            <a:ext cx="4091573" cy="33489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Documents and Settings\user\Рабочий стол\фотоКраеведИздания\фото\DSCF1972.JPG"/>
          <p:cNvPicPr/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9388" y="2857496"/>
            <a:ext cx="2507576" cy="36476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2" descr="E:\11\IMG_29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51" r="20909" b="6899"/>
          <a:stretch/>
        </p:blipFill>
        <p:spPr bwMode="auto">
          <a:xfrm>
            <a:off x="4000496" y="3817974"/>
            <a:ext cx="2214578" cy="276340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33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62681" y="188640"/>
            <a:ext cx="436278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Календарная летопись «Десногорск. История»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Picture 1" descr="C:\Users\Admin\Desktop\Совещание\2013_краеведение\фото к презентации\слайд_7\DSCF0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374282"/>
            <a:ext cx="4046813" cy="24451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E:\11\IMG_2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6424"/>
            <a:ext cx="4280602" cy="28537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11\IMG_3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16"/>
          <a:stretch/>
        </p:blipFill>
        <p:spPr bwMode="auto">
          <a:xfrm>
            <a:off x="5724128" y="1723732"/>
            <a:ext cx="3024469" cy="2240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11\IMG_30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2"/>
          <a:stretch/>
        </p:blipFill>
        <p:spPr bwMode="auto">
          <a:xfrm>
            <a:off x="5275491" y="4077072"/>
            <a:ext cx="3587281" cy="254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960440" cy="1296144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Проект </a:t>
            </a:r>
            <a:b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«ВРЕМЯ  СОБИРАТЬ…»</a:t>
            </a:r>
            <a:endParaRPr lang="ru-RU" sz="2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11\IMG_3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61" t="3880" r="26233" b="9237"/>
          <a:stretch/>
        </p:blipFill>
        <p:spPr bwMode="auto">
          <a:xfrm>
            <a:off x="417701" y="1628800"/>
            <a:ext cx="3599627" cy="4925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Библиотека центральная\2013 год\2013_02_08_ВСтреча ДСК-6\IMG_21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1"/>
          <a:stretch/>
        </p:blipFill>
        <p:spPr bwMode="auto">
          <a:xfrm>
            <a:off x="4333405" y="3429000"/>
            <a:ext cx="4558170" cy="32535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Библиотека центральная\2013 год\2013_09_20_презентация книги ДСК\IMG_3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05" y="232668"/>
            <a:ext cx="4572000" cy="30480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54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16424" cy="122413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Проект</a:t>
            </a:r>
            <a:b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latin typeface="Cambria" pitchFamily="18" charset="0"/>
              </a:rPr>
              <a:t>ВРЕМЯ СОБИРАТЬ</a:t>
            </a:r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…» </a:t>
            </a:r>
            <a:endParaRPr lang="ru-RU" sz="2800" dirty="0"/>
          </a:p>
        </p:txBody>
      </p:sp>
      <p:pic>
        <p:nvPicPr>
          <p:cNvPr id="7171" name="Picture 3" descr="E:\Библиотека центральная\2014 год\2014_11_14_презентация книги о СШ№1\Мулагулова\учителя с книгами 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8317"/>
            <a:ext cx="5380856" cy="3026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E:\Библиотека центральная\2014 год\2014_11_14_презентация книги о СШ№1\Мулагулова\зал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60440" cy="2227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9" name="Picture 2" descr="E:\11\IMG_3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08" t="4001" r="25235" b="1803"/>
          <a:stretch/>
        </p:blipFill>
        <p:spPr bwMode="auto">
          <a:xfrm>
            <a:off x="6112085" y="2636912"/>
            <a:ext cx="2736417" cy="40095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74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harov\Desktop\фон\anypics_ru-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06613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chemeClr val="bg1"/>
                </a:solidFill>
                <a:latin typeface="Cambria" pitchFamily="18" charset="0"/>
              </a:rPr>
              <a:t>Проект</a:t>
            </a:r>
            <a:br>
              <a:rPr lang="ru-RU" sz="28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Cambria" pitchFamily="18" charset="0"/>
              </a:rPr>
              <a:t>«ВРЕМЯ СОБИРАТЬ…» </a:t>
            </a:r>
            <a:endParaRPr lang="ru-RU" sz="2800" dirty="0"/>
          </a:p>
        </p:txBody>
      </p:sp>
      <p:pic>
        <p:nvPicPr>
          <p:cNvPr id="8194" name="Picture 2" descr="E:\11\IMG_3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83" t="5050" r="25336" b="9675"/>
          <a:stretch/>
        </p:blipFill>
        <p:spPr bwMode="auto">
          <a:xfrm>
            <a:off x="323528" y="1988840"/>
            <a:ext cx="3420712" cy="45562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11\IMG_3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26" t="2126" r="7662" b="7484"/>
          <a:stretch/>
        </p:blipFill>
        <p:spPr bwMode="auto">
          <a:xfrm>
            <a:off x="4139952" y="2996952"/>
            <a:ext cx="4824535" cy="37124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Библиотека центральная\2015 год\2015_05_06_Презентация книги о Совете ветеранов\IMG_86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0" t="1737" r="1963" b="22679"/>
          <a:stretch/>
        </p:blipFill>
        <p:spPr bwMode="auto">
          <a:xfrm>
            <a:off x="4427983" y="245696"/>
            <a:ext cx="4536504" cy="26003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05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«Память в наследство». Информационно-издательский проект  МБУ «Десногорская библиотека»</vt:lpstr>
      <vt:lpstr>Буклеты из серии  «Прогулка по родному городу» знакомят читателей с домами, памятниками, мемориальными досками, газетами,  общественными организациями</vt:lpstr>
      <vt:lpstr>Информационные дайджесты и буклеты  серии «Отчий край»</vt:lpstr>
      <vt:lpstr>Первые издания календаря знаменательных  и  памятных дат </vt:lpstr>
      <vt:lpstr>Информационно- издательский краеведческий проект  «ПАМЯТЬ В НАСЛЕДСТВО»</vt:lpstr>
      <vt:lpstr>Слайд 6</vt:lpstr>
      <vt:lpstr>Проект  «ВРЕМЯ  СОБИРАТЬ…»</vt:lpstr>
      <vt:lpstr>Проект «ВРЕМЯ СОБИРАТЬ…» </vt:lpstr>
      <vt:lpstr>Проект «ВРЕМЯ СОБИРАТЬ…» </vt:lpstr>
      <vt:lpstr>Печатные издания  Десногорской центральной библиотеки</vt:lpstr>
    </vt:vector>
  </TitlesOfParts>
  <Company>Win-Yagd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Zaharov</dc:creator>
  <cp:lastModifiedBy>Admin</cp:lastModifiedBy>
  <cp:revision>40</cp:revision>
  <dcterms:created xsi:type="dcterms:W3CDTF">2016-09-23T11:40:35Z</dcterms:created>
  <dcterms:modified xsi:type="dcterms:W3CDTF">2017-08-04T07:35:17Z</dcterms:modified>
</cp:coreProperties>
</file>